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446" r:id="rId2"/>
    <p:sldId id="447" r:id="rId3"/>
    <p:sldId id="448" r:id="rId4"/>
    <p:sldId id="451" r:id="rId5"/>
    <p:sldId id="450" r:id="rId6"/>
    <p:sldId id="452" r:id="rId7"/>
    <p:sldId id="453" r:id="rId8"/>
    <p:sldId id="454" r:id="rId9"/>
    <p:sldId id="270" r:id="rId10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3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07" Type="http://schemas.openxmlformats.org/officeDocument/2006/relationships/viewProps" Target="viewProps.xml"/><Relationship Id="rId11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11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45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06/07/2022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Redes para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Rastreamento</a:t>
            </a:r>
            <a:endParaRPr lang="en-US" sz="4000" b="1" dirty="0">
              <a:solidFill>
                <a:srgbClr val="48F048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60AA6BB3-179B-0EDA-C06D-771E7D77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10" y="51751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Rastreamento</a:t>
            </a: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32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obstáculos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view: PSPNet — Winner in ILSVRC 2016 (Semantic Segmentation / Scene  Parsing) | by Sik-Ho Tsang | Towards Data Science">
            <a:extLst>
              <a:ext uri="{FF2B5EF4-FFF2-40B4-BE49-F238E27FC236}">
                <a16:creationId xmlns:a16="http://schemas.microsoft.com/office/drawing/2014/main" id="{01D80ED0-37AE-94C9-7086-06A1D6D0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54" y="742371"/>
            <a:ext cx="5198124" cy="44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B6F8F3-BDC9-2439-AFE2-BA802DD05069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Sensoriamento: Imagens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1C87441-9368-4F91-DB2F-5F0FF06F84E3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Processamento 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De Imagens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77F8565-F194-8FEE-6674-93893DF45AF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Análise: </a:t>
            </a:r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9" name="Cruz 8">
            <a:extLst>
              <a:ext uri="{FF2B5EF4-FFF2-40B4-BE49-F238E27FC236}">
                <a16:creationId xmlns:a16="http://schemas.microsoft.com/office/drawing/2014/main" id="{7F4EE34D-CDC2-8BEC-652E-AC860A92A922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ruz 14">
            <a:extLst>
              <a:ext uri="{FF2B5EF4-FFF2-40B4-BE49-F238E27FC236}">
                <a16:creationId xmlns:a16="http://schemas.microsoft.com/office/drawing/2014/main" id="{C5B1FCDD-22EE-1F44-BDDD-20118CD00B0F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99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Rastreamento de obstáculos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STER OBSTACLE TRACKING: Robust Perception Skills for Computer Vision  Engineers">
            <a:extLst>
              <a:ext uri="{FF2B5EF4-FFF2-40B4-BE49-F238E27FC236}">
                <a16:creationId xmlns:a16="http://schemas.microsoft.com/office/drawing/2014/main" id="{FD886DB3-FB35-51A3-A30B-2510BCE5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2" y="1343696"/>
            <a:ext cx="9025220" cy="27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71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39919" y="1137053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Redes para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Tracking </a:t>
            </a: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 imagens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Computacional</a:t>
            </a:r>
            <a:endParaRPr lang="pt-BR" sz="2200" b="1" u="none" strike="noStrike" cap="none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15FB5A1C-0E13-0DC9-7CD1-8B2D67C2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127" y="637727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21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node-moving-things-tracker - npm">
            <a:extLst>
              <a:ext uri="{FF2B5EF4-FFF2-40B4-BE49-F238E27FC236}">
                <a16:creationId xmlns:a16="http://schemas.microsoft.com/office/drawing/2014/main" id="{CB329612-12A2-A75F-2506-13D49ACE7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25" y="1560473"/>
            <a:ext cx="3553695" cy="357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9631" y="1136651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411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2050" name="Picture 2" descr="SORT - Deep SORT : Một góc nhìn về Object Tracking (phần 1)">
            <a:extLst>
              <a:ext uri="{FF2B5EF4-FFF2-40B4-BE49-F238E27FC236}">
                <a16:creationId xmlns:a16="http://schemas.microsoft.com/office/drawing/2014/main" id="{F8DFD382-7621-FF47-006F-CFFB6465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8140"/>
            <a:ext cx="6356195" cy="35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81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Mask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-RCNN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0000" y="1766230"/>
            <a:ext cx="3087710" cy="3087710"/>
          </a:xfrm>
          <a:prstGeom prst="rect">
            <a:avLst/>
          </a:prstGeom>
          <a:noFill/>
        </p:spPr>
      </p:pic>
      <p:pic>
        <p:nvPicPr>
          <p:cNvPr id="4098" name="Picture 2" descr="Mask R-CNN | Building Mask R-CNN For Car Damage Detection">
            <a:extLst>
              <a:ext uri="{FF2B5EF4-FFF2-40B4-BE49-F238E27FC236}">
                <a16:creationId xmlns:a16="http://schemas.microsoft.com/office/drawing/2014/main" id="{0B31CC3E-F4B0-56C3-156D-4D6E778F1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0401"/>
            <a:ext cx="6403218" cy="360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616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Mask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-RCNN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0000" y="1766230"/>
            <a:ext cx="3087710" cy="3087710"/>
          </a:xfrm>
          <a:prstGeom prst="rect">
            <a:avLst/>
          </a:prstGeom>
          <a:noFill/>
        </p:spPr>
      </p:pic>
      <p:pic>
        <p:nvPicPr>
          <p:cNvPr id="5122" name="Picture 2" descr="Traffic Demo (Mask RCNN) on Make a GIF">
            <a:extLst>
              <a:ext uri="{FF2B5EF4-FFF2-40B4-BE49-F238E27FC236}">
                <a16:creationId xmlns:a16="http://schemas.microsoft.com/office/drawing/2014/main" id="{278D3568-07DD-B503-5549-7E92F73C7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3241"/>
            <a:ext cx="6318766" cy="35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94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F948CB-6A85-4C18-B2F4-45FFF92D61B3}"/>
</file>

<file path=customXml/itemProps2.xml><?xml version="1.0" encoding="utf-8"?>
<ds:datastoreItem xmlns:ds="http://schemas.openxmlformats.org/officeDocument/2006/customXml" ds:itemID="{E8E7BCD2-B61E-41F9-8B7F-FCD9E4DF8504}"/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162</Words>
  <Application>Microsoft Office PowerPoint</Application>
  <PresentationFormat>Apresentação na tela (16:9)</PresentationFormat>
  <Paragraphs>39</Paragraphs>
  <Slides>9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Calibri</vt:lpstr>
      <vt:lpstr>Arial Narrow</vt:lpstr>
      <vt:lpstr>Century Gothic</vt:lpstr>
      <vt:lpstr>Arial</vt:lpstr>
      <vt:lpstr>Simple Light</vt:lpstr>
      <vt:lpstr>Apresentação do PowerPoint</vt:lpstr>
      <vt:lpstr> </vt:lpstr>
      <vt:lpstr> </vt:lpstr>
      <vt:lpstr> </vt:lpstr>
      <vt:lpstr>    Detecção de objetos: Detecção + Rastreamento em função do tempo    </vt:lpstr>
      <vt:lpstr>    Detecção de objetos: Detecção + Rastreamento em função do tempo    </vt:lpstr>
      <vt:lpstr>    Detecção de objetos: Detecção + Rastreamento em função do tempo    </vt:lpstr>
      <vt:lpstr>    Detecção de objetos: Detecção + Rastreamento em função do tempo   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68</cp:revision>
  <dcterms:modified xsi:type="dcterms:W3CDTF">2022-07-06T16:17:36Z</dcterms:modified>
</cp:coreProperties>
</file>